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74" r:id="rId4"/>
    <p:sldId id="276" r:id="rId5"/>
    <p:sldId id="270" r:id="rId6"/>
    <p:sldId id="282" r:id="rId7"/>
    <p:sldId id="277" r:id="rId8"/>
    <p:sldId id="279" r:id="rId9"/>
    <p:sldId id="280" r:id="rId10"/>
    <p:sldId id="278" r:id="rId11"/>
    <p:sldId id="273" r:id="rId12"/>
    <p:sldId id="275" r:id="rId13"/>
    <p:sldId id="283" r:id="rId14"/>
    <p:sldId id="281" r:id="rId15"/>
    <p:sldId id="272" r:id="rId16"/>
    <p:sldId id="266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6/15/2022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6/15/2022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6/15/2022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2" descr="Inclusive education: Everything you need to know – Film Dail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4" y="1484784"/>
            <a:ext cx="44720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Inclusive education: Everything you need to know – Film Dail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104778"/>
            <a:ext cx="2072097" cy="16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988840"/>
            <a:ext cx="7008574" cy="280858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SEND Parent Forum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Talking to your child about their special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577503" cy="1397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Invite questions – it is difficult to think as a child</a:t>
            </a:r>
          </a:p>
          <a:p>
            <a:r>
              <a:rPr lang="en-US" sz="2800" dirty="0" smtClean="0"/>
              <a:t>Be careful of your response – if your child thinks it may upset you they may shy away from asking you</a:t>
            </a:r>
          </a:p>
          <a:p>
            <a:r>
              <a:rPr lang="en-US" sz="2800" dirty="0" smtClean="0"/>
              <a:t>Make it clear you will answer any questions at any time</a:t>
            </a:r>
          </a:p>
          <a:p>
            <a:r>
              <a:rPr lang="en-US" sz="2800" dirty="0" smtClean="0"/>
              <a:t>You can always say I need to think about the answer and come back to them</a:t>
            </a:r>
          </a:p>
          <a:p>
            <a:r>
              <a:rPr lang="en-US" sz="2800" dirty="0" smtClean="0"/>
              <a:t>Are there trusted adults who could help or add e.g. a doctor or teacher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8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they grow…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your child gets older they will have a different understanding and perhaps new questions</a:t>
            </a:r>
          </a:p>
          <a:p>
            <a:r>
              <a:rPr lang="en-US" sz="2800" dirty="0" smtClean="0"/>
              <a:t>It is important to revisit their understanding and give them a chance to talk any new concerns through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31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577503" cy="1397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else can you offer?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Connection with others who have similar needs can me comforting and empowering</a:t>
            </a:r>
          </a:p>
          <a:p>
            <a:r>
              <a:rPr lang="en-US" sz="2800" dirty="0" smtClean="0"/>
              <a:t>By talking to other children with similar needs they will find connection and understand some children are similar - this will give strength</a:t>
            </a:r>
          </a:p>
          <a:p>
            <a:r>
              <a:rPr lang="en-US" sz="2800" dirty="0" smtClean="0"/>
              <a:t>Open honesty</a:t>
            </a:r>
          </a:p>
          <a:p>
            <a:r>
              <a:rPr lang="en-US" sz="2800" dirty="0" smtClean="0"/>
              <a:t>Help them access more information or do research together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41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577503" cy="1397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else can you offer?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Talk about what and how they might choose to share with others</a:t>
            </a:r>
          </a:p>
          <a:p>
            <a:r>
              <a:rPr lang="en-US" sz="2800" dirty="0" smtClean="0"/>
              <a:t>Perhaps role play the conversation</a:t>
            </a:r>
          </a:p>
          <a:p>
            <a:r>
              <a:rPr lang="en-US" sz="2800" dirty="0" smtClean="0"/>
              <a:t>This information can stop bullies in their tracks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“I have autism that is why I flap my arms.”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0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577503" cy="1397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Key Points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Be specific and sincere about your child’s </a:t>
            </a:r>
            <a:r>
              <a:rPr lang="en-US" dirty="0" smtClean="0"/>
              <a:t>strengths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Tell </a:t>
            </a:r>
            <a:r>
              <a:rPr lang="en-US" dirty="0" smtClean="0"/>
              <a:t>your child </a:t>
            </a:r>
            <a:r>
              <a:rPr lang="en-US" dirty="0"/>
              <a:t>about people they admire — friends, relatives, and even famous people — who learn and think differently, too.</a:t>
            </a:r>
          </a:p>
          <a:p>
            <a:pPr>
              <a:lnSpc>
                <a:spcPct val="150000"/>
              </a:lnSpc>
            </a:pPr>
            <a:r>
              <a:rPr lang="en-US" dirty="0"/>
              <a:t>Remind your child it’s OK to talk about what’s scary, and that you’re there to listen.</a:t>
            </a:r>
          </a:p>
        </p:txBody>
      </p:sp>
    </p:spTree>
    <p:extLst>
      <p:ext uri="{BB962C8B-B14F-4D97-AF65-F5344CB8AC3E}">
        <p14:creationId xmlns:p14="http://schemas.microsoft.com/office/powerpoint/2010/main" val="35096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resources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Books and films can be particularly helpful</a:t>
            </a:r>
          </a:p>
          <a:p>
            <a:r>
              <a:rPr lang="en-US" sz="2800" dirty="0" smtClean="0"/>
              <a:t>These can be used with siblings too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226" y="4567740"/>
            <a:ext cx="1931189" cy="1931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3939469"/>
            <a:ext cx="1753310" cy="2680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044" y="4293096"/>
            <a:ext cx="2122874" cy="2122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300" y="3939469"/>
            <a:ext cx="1801591" cy="26528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9351" y="2555344"/>
            <a:ext cx="2170817" cy="1895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4046" y="4090064"/>
            <a:ext cx="1859150" cy="23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96" y="2492896"/>
            <a:ext cx="10157354" cy="13970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you talk?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Whatever your child’s need, educationalists and psychologists generally agree, you </a:t>
            </a:r>
            <a:r>
              <a:rPr lang="en-US" sz="2600" b="1" u="sng" dirty="0" smtClean="0"/>
              <a:t>should</a:t>
            </a:r>
            <a:r>
              <a:rPr lang="en-US" sz="2600" dirty="0" smtClean="0"/>
              <a:t> definitely talk about it</a:t>
            </a:r>
          </a:p>
          <a:p>
            <a:r>
              <a:rPr lang="en-US" sz="2600" dirty="0" smtClean="0"/>
              <a:t>It is likely your child has noticed something about themselves being different already</a:t>
            </a:r>
          </a:p>
          <a:p>
            <a:r>
              <a:rPr lang="en-US" sz="2600" dirty="0" smtClean="0"/>
              <a:t>Conversations about similarities and differences begin in nursery settings</a:t>
            </a:r>
          </a:p>
          <a:p>
            <a:r>
              <a:rPr lang="en-US" sz="2600" dirty="0" smtClean="0"/>
              <a:t>You will also need to consider revisiting their understanding frequently as their understanding will change</a:t>
            </a:r>
          </a:p>
        </p:txBody>
      </p:sp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 you talk?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Children who go through school without discussing their special need or disability might think they are stupid or unlikeable</a:t>
            </a:r>
          </a:p>
          <a:p>
            <a:r>
              <a:rPr lang="en-US" sz="2600" dirty="0" smtClean="0"/>
              <a:t>Ignoring a difficulty does children a disservice</a:t>
            </a:r>
          </a:p>
          <a:p>
            <a:r>
              <a:rPr lang="en-US" dirty="0" smtClean="0"/>
              <a:t>For example a </a:t>
            </a:r>
            <a:r>
              <a:rPr lang="en-US" dirty="0"/>
              <a:t>child who isn’t told he has autism may not understand why he struggles with peer relationships. He may make incorrect assumptions about himself and grow to believe he’s </a:t>
            </a:r>
            <a:r>
              <a:rPr lang="en-US" dirty="0" smtClean="0"/>
              <a:t>unlikable and can’t make friends.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19278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dirty="0" smtClean="0"/>
              <a:t>Your child will be less </a:t>
            </a:r>
            <a:r>
              <a:rPr lang="en-US" dirty="0"/>
              <a:t>likely to feel ashamed or embarrassed about his </a:t>
            </a:r>
            <a:r>
              <a:rPr lang="en-US" dirty="0" smtClean="0"/>
              <a:t>disability if you talk openly</a:t>
            </a:r>
          </a:p>
          <a:p>
            <a:r>
              <a:rPr lang="en-US" dirty="0" smtClean="0"/>
              <a:t>They will </a:t>
            </a:r>
            <a:r>
              <a:rPr lang="en-US" dirty="0"/>
              <a:t>also be better equipped to explain </a:t>
            </a:r>
            <a:r>
              <a:rPr lang="en-US" dirty="0" smtClean="0"/>
              <a:t>their </a:t>
            </a:r>
            <a:r>
              <a:rPr lang="en-US" dirty="0"/>
              <a:t>disability to </a:t>
            </a:r>
            <a:r>
              <a:rPr lang="en-US" dirty="0" smtClean="0"/>
              <a:t>others</a:t>
            </a:r>
          </a:p>
          <a:p>
            <a:r>
              <a:rPr lang="en-US" dirty="0"/>
              <a:t>You may find your child already knows</a:t>
            </a:r>
          </a:p>
        </p:txBody>
      </p:sp>
    </p:spTree>
    <p:extLst>
      <p:ext uri="{BB962C8B-B14F-4D97-AF65-F5344CB8AC3E}">
        <p14:creationId xmlns:p14="http://schemas.microsoft.com/office/powerpoint/2010/main" val="47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begin…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first conversation can be hard – access support if needed</a:t>
            </a:r>
          </a:p>
          <a:p>
            <a:r>
              <a:rPr lang="en-US" sz="2800" dirty="0" smtClean="0"/>
              <a:t>Acknowledge the difficulty</a:t>
            </a:r>
          </a:p>
          <a:p>
            <a:r>
              <a:rPr lang="en-US" sz="2800" dirty="0" smtClean="0"/>
              <a:t>Share the different terms e.g. Autism, </a:t>
            </a:r>
            <a:r>
              <a:rPr lang="en-US" sz="2800" dirty="0" err="1" smtClean="0"/>
              <a:t>Austistic</a:t>
            </a:r>
            <a:r>
              <a:rPr lang="en-US" sz="2800" dirty="0" smtClean="0"/>
              <a:t> Spectrum Condition or disorder</a:t>
            </a:r>
          </a:p>
          <a:p>
            <a:r>
              <a:rPr lang="en-US" sz="2800" dirty="0" smtClean="0"/>
              <a:t>Be matter of fact and share the science</a:t>
            </a:r>
          </a:p>
          <a:p>
            <a:r>
              <a:rPr lang="en-US" sz="2800" dirty="0"/>
              <a:t>Keep information age </a:t>
            </a:r>
            <a:r>
              <a:rPr lang="en-US" sz="2800" dirty="0" smtClean="0"/>
              <a:t>appropriate</a:t>
            </a:r>
          </a:p>
        </p:txBody>
      </p:sp>
    </p:spTree>
    <p:extLst>
      <p:ext uri="{BB962C8B-B14F-4D97-AF65-F5344CB8AC3E}">
        <p14:creationId xmlns:p14="http://schemas.microsoft.com/office/powerpoint/2010/main" val="29522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begin…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Explain that everyone if different in some way</a:t>
            </a:r>
          </a:p>
          <a:p>
            <a:r>
              <a:rPr lang="en-US" sz="2800" dirty="0" smtClean="0"/>
              <a:t>Every brain is different – neuro diversity </a:t>
            </a:r>
          </a:p>
          <a:p>
            <a:r>
              <a:rPr lang="en-US" sz="2800" dirty="0" smtClean="0"/>
              <a:t>Share your difficulties</a:t>
            </a:r>
          </a:p>
          <a:p>
            <a:r>
              <a:rPr lang="en-US" sz="2800" dirty="0" smtClean="0"/>
              <a:t>Books can be a useful starting point or famous people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375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577503" cy="1397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Continuing the conversation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you express </a:t>
            </a:r>
            <a:r>
              <a:rPr lang="en-US" sz="2800" dirty="0"/>
              <a:t>lots of emotion when you talk about </a:t>
            </a:r>
            <a:r>
              <a:rPr lang="en-US" sz="2800" dirty="0" smtClean="0"/>
              <a:t>their difficulty this is likely to </a:t>
            </a:r>
            <a:r>
              <a:rPr lang="en-US" sz="2800" dirty="0"/>
              <a:t>influence how your child feels about their needs</a:t>
            </a:r>
          </a:p>
          <a:p>
            <a:r>
              <a:rPr lang="en-US" sz="2800" dirty="0" smtClean="0"/>
              <a:t>Be honest</a:t>
            </a:r>
          </a:p>
          <a:p>
            <a:r>
              <a:rPr lang="en-US" sz="2800" dirty="0" smtClean="0"/>
              <a:t>Give simple answers</a:t>
            </a:r>
          </a:p>
          <a:p>
            <a:r>
              <a:rPr lang="en-US" sz="2800" dirty="0" smtClean="0"/>
              <a:t>If a child wants more information they will ask</a:t>
            </a:r>
          </a:p>
          <a:p>
            <a:r>
              <a:rPr lang="en-US" sz="2800" dirty="0" smtClean="0"/>
              <a:t>Acknowledge the discomfort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“I know it can be hard to talk about these things and I want to support you.”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54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577503" cy="1397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Continuing the conversation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Explain </a:t>
            </a:r>
            <a:r>
              <a:rPr lang="en-US" sz="2800" dirty="0"/>
              <a:t>there are others with the same </a:t>
            </a:r>
            <a:r>
              <a:rPr lang="en-US" sz="2800" dirty="0" smtClean="0"/>
              <a:t>difficulty</a:t>
            </a:r>
          </a:p>
          <a:p>
            <a:r>
              <a:rPr lang="en-US" sz="2800" dirty="0"/>
              <a:t>Focus on </a:t>
            </a:r>
            <a:r>
              <a:rPr lang="en-US" sz="2800" dirty="0" smtClean="0"/>
              <a:t>strengths (but don’t overdo it – children can spot this a mile off)</a:t>
            </a:r>
          </a:p>
          <a:p>
            <a:r>
              <a:rPr lang="en-US" sz="2800" dirty="0" smtClean="0"/>
              <a:t>Listen to your child’s concerns</a:t>
            </a:r>
          </a:p>
          <a:p>
            <a:r>
              <a:rPr lang="en-US" sz="2800" dirty="0" smtClean="0"/>
              <a:t>Don’t try to fix it – listen, acknowledge, validate and problem solve together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“I’ve heard that you feel worried about not being able to read, that’s ok and very normal. (Pause) Let’s talk together about what might help.”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31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577503" cy="1397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Continuing the conversation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126952"/>
            <a:ext cx="10157354" cy="447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your child says will give you insight into their thinking and what they are feeling</a:t>
            </a:r>
          </a:p>
          <a:p>
            <a:r>
              <a:rPr lang="en-US" sz="2800" dirty="0"/>
              <a:t>Try not to assume they will be worried</a:t>
            </a:r>
          </a:p>
          <a:p>
            <a:r>
              <a:rPr lang="en-US" sz="2800" dirty="0"/>
              <a:t>Listen to what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THEY</a:t>
            </a:r>
            <a:r>
              <a:rPr lang="en-US" sz="2800" dirty="0"/>
              <a:t> say and act on </a:t>
            </a:r>
            <a:r>
              <a:rPr lang="en-US" sz="2800" dirty="0" smtClean="0"/>
              <a:t>that</a:t>
            </a:r>
          </a:p>
          <a:p>
            <a:r>
              <a:rPr lang="en-US" sz="2800" dirty="0" smtClean="0"/>
              <a:t>Focus on who is helping them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4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3689</TotalTime>
  <Words>720</Words>
  <Application>Microsoft Office PowerPoint</Application>
  <PresentationFormat>Custom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Welcome back to school presentation</vt:lpstr>
      <vt:lpstr>SEND Parent Forum   Talking to your child about their special needs</vt:lpstr>
      <vt:lpstr>Should you talk?</vt:lpstr>
      <vt:lpstr>Should you talk?</vt:lpstr>
      <vt:lpstr>Benefits</vt:lpstr>
      <vt:lpstr>How to begin…</vt:lpstr>
      <vt:lpstr>How to begin…</vt:lpstr>
      <vt:lpstr>Continuing the conversation</vt:lpstr>
      <vt:lpstr>Continuing the conversation</vt:lpstr>
      <vt:lpstr>Continuing the conversation</vt:lpstr>
      <vt:lpstr>Questions</vt:lpstr>
      <vt:lpstr>As they grow…</vt:lpstr>
      <vt:lpstr>What else can you offer?</vt:lpstr>
      <vt:lpstr>What else can you offer?</vt:lpstr>
      <vt:lpstr>Key Points</vt:lpstr>
      <vt:lpstr>Using resources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Emily Webster</dc:creator>
  <cp:lastModifiedBy>Emily Webster</cp:lastModifiedBy>
  <cp:revision>18</cp:revision>
  <dcterms:created xsi:type="dcterms:W3CDTF">2020-02-09T19:50:07Z</dcterms:created>
  <dcterms:modified xsi:type="dcterms:W3CDTF">2022-06-15T14:19:37Z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